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76" r:id="rId9"/>
    <p:sldId id="277" r:id="rId10"/>
    <p:sldId id="278" r:id="rId11"/>
    <p:sldId id="261" r:id="rId12"/>
    <p:sldId id="262" r:id="rId13"/>
    <p:sldId id="263" r:id="rId14"/>
    <p:sldId id="264" r:id="rId15"/>
    <p:sldId id="270" r:id="rId16"/>
    <p:sldId id="269" r:id="rId17"/>
    <p:sldId id="265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soprol@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\\Priemnaja\обмен\!!!!!!СВИРИДЕНКО А.В\Фитнес-реабилитация\Фитнес - фото, видео\1 Титульная страниц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54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572736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Автор проекта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д</a:t>
            </a:r>
            <a:r>
              <a:rPr lang="ru-RU" dirty="0" smtClean="0">
                <a:solidFill>
                  <a:schemeClr val="bg1"/>
                </a:solidFill>
              </a:rPr>
              <a:t>иректор учреждения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Оганесова Елена Ивановна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406888" y="975276"/>
            <a:ext cx="4536504" cy="1259622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Старшее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поколение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превращает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увлечение физкультурой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семейные мероприятия, способствующие здоровому образу жизни и семейному взаимодействию.  </a:t>
            </a:r>
            <a:endParaRPr lang="ru-RU" sz="1800" u="sng" dirty="0">
              <a:uFill>
                <a:solidFill>
                  <a:schemeClr val="accent2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9922" y="0"/>
            <a:ext cx="9108504" cy="692696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 основана  на  нескольких  направлениях</a:t>
            </a:r>
            <a:endParaRPr lang="ru-RU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-10711" y="692696"/>
            <a:ext cx="4451557" cy="5702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b="1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«Здоровая  семья»</a:t>
            </a:r>
            <a:endParaRPr lang="ru-RU" b="1" u="sng" dirty="0">
              <a:uFill>
                <a:solidFill>
                  <a:schemeClr val="accent2"/>
                </a:solidFill>
              </a:uFill>
            </a:endParaRPr>
          </a:p>
        </p:txBody>
      </p:sp>
      <p:pic>
        <p:nvPicPr>
          <p:cNvPr id="2050" name="Picture 2" descr="\\Priemnaja\обмен\!!!!!!СВИРИДЕНКО А.В\Фитнес-реабилитация\Фитнес - фото, видео\5.6 Семейный мара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" r="5946"/>
          <a:stretch/>
        </p:blipFill>
        <p:spPr bwMode="auto">
          <a:xfrm>
            <a:off x="86408" y="1529813"/>
            <a:ext cx="4320480" cy="215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riemnaja\обмен\!!!!!!СВИРИДЕНКО А.В\Фитнес-реабилитация\Фитнес - фото, видео\5.7.. Семейные традици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9" b="1213"/>
          <a:stretch/>
        </p:blipFill>
        <p:spPr bwMode="auto">
          <a:xfrm flipH="1">
            <a:off x="86408" y="3771900"/>
            <a:ext cx="4320480" cy="307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Priemnaja\обмен\!!!!!!СВИРИДЕНКО А.В\Фитнес-реабилитация\Фитнес - фото, видео\5.8 Семейный мараф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64" y="2232194"/>
            <a:ext cx="4395759" cy="329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06888" y="552901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Показывают пример жизнелюбия, оптимизма и желания вести активный образ жизни не только своим сверстникам, но и своим детям, внукам и правнукам! </a:t>
            </a:r>
            <a:endParaRPr lang="ru-RU" u="sng" dirty="0">
              <a:uFill>
                <a:solidFill>
                  <a:schemeClr val="accent2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805" y="188640"/>
            <a:ext cx="8649223" cy="4525963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успешной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выполнен ремонт </a:t>
            </a:r>
            <a:r>
              <a:rPr lang="ru-RU" sz="2400" u="sng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</a:t>
            </a:r>
            <a:r>
              <a:rPr lang="ru-RU" sz="2400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зала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массажное   </a:t>
            </a:r>
            <a:r>
              <a:rPr lang="ru-RU" sz="2400" u="sng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кресло</a:t>
            </a:r>
            <a:r>
              <a:rPr lang="ru-RU" sz="2400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\\Priemnaja\обмен\!!!!!!СВИРИДЕНКО А.В\Фитнес-реабилитация\Фитнес - фото, видео\4.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9" r="305"/>
          <a:stretch/>
        </p:blipFill>
        <p:spPr bwMode="auto">
          <a:xfrm>
            <a:off x="311389" y="4226943"/>
            <a:ext cx="3972139" cy="255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Priemnaja\обмен\!!!!!!СВИРИДЕНКО А.В\Фитнес-реабилитация\Фитнес - фото, видео\4.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9984"/>
            <a:ext cx="4032008" cy="52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814" y="888319"/>
            <a:ext cx="3352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2400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инвентарь</a:t>
            </a:r>
            <a:endParaRPr lang="ru-RU" sz="2400" u="sng" dirty="0">
              <a:uFill>
                <a:solidFill>
                  <a:schemeClr val="accent2"/>
                </a:solidFill>
              </a:uFill>
            </a:endParaRPr>
          </a:p>
        </p:txBody>
      </p:sp>
      <p:pic>
        <p:nvPicPr>
          <p:cNvPr id="4100" name="Picture 4" descr="\\Priemnaja\обмен\!!!!!!СВИРИДЕНКО А.В\Фитнес-реабилитация\Фитнес - фото, видео\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5488"/>
            <a:ext cx="3960000" cy="267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0021" y="260648"/>
            <a:ext cx="8627638" cy="45259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 средства,  выделенные  из   резервного фонда  Правительства  Ростовской области спортивный зал  оснащён  современным </a:t>
            </a:r>
            <a:r>
              <a:rPr lang="ru-RU" sz="2000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кардиотренажёрами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2000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блочной стойкой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регулируемой  скамьей, приобретен   </a:t>
            </a:r>
            <a:r>
              <a:rPr lang="ru-RU" sz="2000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теннисный   стол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\\Priemnaja\обмен\!!!!!!СВИРИДЕНКО А.В\Фитнес-реабилитация\Фитнес - фото, видео\5.1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6"/>
            <a:ext cx="4984114" cy="350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Priemnaja\обмен\!!!!!!СВИРИДЕНКО А.В\Фитнес-реабилитация\Фитнес - фото, видео\5.2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68016"/>
            <a:ext cx="3525579" cy="510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89790" y="1484784"/>
            <a:ext cx="4704789" cy="4309939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для социальной реабилитации граждан пожилого возраста из числа получателей социальных услуг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4141" y="-18256"/>
            <a:ext cx="8229600" cy="98433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«Фитнес-реабилитации»</a:t>
            </a:r>
            <a:endParaRPr lang="ru-RU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\\Priemnaja\обмен\!!!!!!СВИРИДЕНКО А.В\Фитнес-реабилитация\Фитнес - фото, видео\6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862214"/>
            <a:ext cx="4282287" cy="28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Priemnaja\обмен\!!!!!!СВИРИДЕНКО А.В\Фитнес-реабилитация\Фитнес - фото, видео\6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2" y="966075"/>
            <a:ext cx="4282287" cy="28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Priemnaja\обмен\!!!!!!СВИРИДЕНКО А.В\Фитнес-реабилитация\Фитнес - фото, видео\6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2214"/>
            <a:ext cx="4282287" cy="28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11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45259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2019 года состоялось торжественное открытие зала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«Фитнес-реабилитации»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\\Priemnaja\обмен\!!!!!!СВИРИДЕНКО А.В\Фитнес-реабилитация\Фитнес - фото, видео\7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054" y="1084835"/>
            <a:ext cx="4274001" cy="284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Priemnaja\обмен\!!!!!!СВИРИДЕНКО А.В\Фитнес-реабилитация\Фитнес - фото, видео\7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29714"/>
            <a:ext cx="4356714" cy="29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Priemnaja\обмен\!!!!!!СВИРИДЕНКО А.В\Фитнес-реабилитация\Фитнес - фото, видео\7.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"/>
          <a:stretch/>
        </p:blipFill>
        <p:spPr bwMode="auto">
          <a:xfrm>
            <a:off x="4762054" y="4054415"/>
            <a:ext cx="4274002" cy="273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Priemnaja\обмен\!!!!!!СВИРИДЕНКО А.В\Фитнес-реабилитация\Фитнес - фото, видео\7.4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/>
          <a:stretch/>
        </p:blipFill>
        <p:spPr bwMode="auto">
          <a:xfrm>
            <a:off x="99416" y="4054415"/>
            <a:ext cx="4364801" cy="20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2400" y="245863"/>
            <a:ext cx="8445624" cy="1598962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Физкультурно-оздоровительное пространство стало местом социальной  и  физической  активности   пожилых   граждан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\\Priemnaja\обмен\!!!!!!СВИРИДЕНКО А.В\Фитнес-реабилитация\Фитнес - фото, видео\8.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76502"/>
            <a:ext cx="3960000" cy="263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riemnaja\обмен\!!!!!!СВИРИДЕНКО А.В\Фитнес-реабилитация\Фитнес - фото, видео\8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2521"/>
            <a:ext cx="3960000" cy="288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Priemnaja\обмен\!!!!!!СВИРИДЕНКО А.В\Фитнес-реабилитация\Фитнес - фото, видео\8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99386"/>
            <a:ext cx="3960000" cy="288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Priemnaja\обмен\!!!!!!СВИРИДЕНКО А.В\Фитнес-реабилитация\Фитнес - фото, видео\8.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62" y="1176502"/>
            <a:ext cx="3960000" cy="263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8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7360" y="620688"/>
            <a:ext cx="4536504" cy="4165923"/>
          </a:xfrm>
        </p:spPr>
        <p:txBody>
          <a:bodyPr>
            <a:normAutofit/>
          </a:bodyPr>
          <a:lstStyle/>
          <a:p>
            <a:pPr algn="just"/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 «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итнес-реабилитации» стал и местом проведения содержательного досуга, общения, налаживания дружеских отношений граждан старшего возраста</a:t>
            </a:r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Priemnaja\обмен\!!!!!!СВИРИДЕНКО А.В\Фитнес-реабилитация\Фитнес - фото, видео\9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2" y="3449909"/>
            <a:ext cx="4315941" cy="32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riemnaja\обмен\!!!!!!СВИРИДЕНКО А.В\Фитнес-реабилитация\Фитнес - фото, видео\9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56440"/>
            <a:ext cx="4307238" cy="32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Priemnaja\обмен\!!!!!!СВИРИДЕНКО А.В\Фитнес-реабилитация\Фитнес - фото, видео\9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6632"/>
            <a:ext cx="4307238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9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\\Priemnaja\обмен\!!!!!!СВИРИДЕНКО А.В\Фитнес-реабилитация\kisspng-ping-pong-paddles-sets-racket-clip-art-grand-chelem-de-tennis-de-table-5b29386ee728c2.78487959152942807894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r="13315"/>
          <a:stretch/>
        </p:blipFill>
        <p:spPr bwMode="auto">
          <a:xfrm>
            <a:off x="4427217" y="2189942"/>
            <a:ext cx="1672129" cy="123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4312" y="108125"/>
            <a:ext cx="5760640" cy="45259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учреждении созданы полноценные условия для организации качественного физкультурно - оздоровительного досуга получателей   социальных   услуг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Priemnaja\обмен\!!!!!!СВИРИДЕНКО А.В\Фитнес-реабилитация\Фитнес - фото, видео\13.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4352"/>
            <a:ext cx="3960000" cy="269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riemnaja\обмен\!!!!!!СВИРИДЕНКО А.В\Фитнес-реабилитация\Фитнес - фото, видео\13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46" y="109984"/>
            <a:ext cx="2902106" cy="403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Priemnaja\обмен\!!!!!!СВИРИДЕНКО А.В\Фитнес-реабилитация\Фитнес - фото, видео\13.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"/>
          <a:stretch/>
        </p:blipFill>
        <p:spPr bwMode="auto">
          <a:xfrm>
            <a:off x="480145" y="4221086"/>
            <a:ext cx="3960000" cy="25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Priemnaja\обмен\!!!!!!СВИРИДЕНКО А.В\Фитнес-реабилитация\Фитнес - фото, видео\13.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5"/>
          <a:stretch/>
        </p:blipFill>
        <p:spPr bwMode="auto">
          <a:xfrm>
            <a:off x="4572000" y="4221087"/>
            <a:ext cx="4429452" cy="254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81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\\Priemnaja\обмен\!!!!!!СВИРИДЕНКО А.В\Фитнес-реабилитация\Фитнес - фото, видео\14.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1" r="930" b="186"/>
          <a:stretch/>
        </p:blipFill>
        <p:spPr bwMode="auto">
          <a:xfrm>
            <a:off x="1" y="1111695"/>
            <a:ext cx="9144000" cy="574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E40059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 «Фитнес-реабилитация» – это путь к здоровому и активному социальному долголетию!</a:t>
            </a:r>
            <a:endParaRPr lang="ru-RU" sz="1100" dirty="0"/>
          </a:p>
        </p:txBody>
      </p:sp>
      <p:pic>
        <p:nvPicPr>
          <p:cNvPr id="3078" name="Picture 6" descr="C:\Users\Admin\Desktop\Нормативные документы\Лого, баннер и тд\Logotip-nash-serdce-transfor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158046"/>
            <a:ext cx="632870" cy="69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4"/>
          <p:cNvSpPr txBox="1"/>
          <p:nvPr/>
        </p:nvSpPr>
        <p:spPr>
          <a:xfrm>
            <a:off x="2334798" y="6270100"/>
            <a:ext cx="4512691" cy="48282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5"/>
              </a:spcBef>
            </a:pPr>
            <a:r>
              <a:rPr sz="700" b="1" dirty="0">
                <a:solidFill>
                  <a:schemeClr val="bg1"/>
                </a:solidFill>
                <a:latin typeface="Arial"/>
                <a:cs typeface="Arial"/>
              </a:rPr>
              <a:t>344111, город Ростов-на-Дону, пр. 40-летия Победы, д. 81</a:t>
            </a:r>
            <a:endParaRPr sz="7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lang="ru-RU" sz="700" b="1" dirty="0" smtClean="0">
                <a:solidFill>
                  <a:schemeClr val="bg1"/>
                </a:solidFill>
                <a:latin typeface="Arial"/>
                <a:cs typeface="Arial"/>
              </a:rPr>
              <a:t>МБУ </a:t>
            </a:r>
            <a:r>
              <a:rPr sz="700" b="1" dirty="0" smtClean="0">
                <a:solidFill>
                  <a:schemeClr val="bg1"/>
                </a:solidFill>
                <a:latin typeface="Arial"/>
                <a:cs typeface="Arial"/>
              </a:rPr>
              <a:t>«</a:t>
            </a:r>
            <a:r>
              <a:rPr sz="700" b="1" dirty="0" err="1" smtClean="0">
                <a:solidFill>
                  <a:schemeClr val="bg1"/>
                </a:solidFill>
                <a:latin typeface="Arial"/>
                <a:cs typeface="Arial"/>
              </a:rPr>
              <a:t>Центр</a:t>
            </a:r>
            <a:r>
              <a:rPr sz="7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chemeClr val="bg1"/>
                </a:solidFill>
                <a:latin typeface="Arial"/>
                <a:cs typeface="Arial"/>
              </a:rPr>
              <a:t>социального </a:t>
            </a:r>
            <a:r>
              <a:rPr sz="700" b="1" dirty="0" err="1">
                <a:solidFill>
                  <a:schemeClr val="bg1"/>
                </a:solidFill>
                <a:latin typeface="Arial"/>
                <a:cs typeface="Arial"/>
              </a:rPr>
              <a:t>обслуживания</a:t>
            </a:r>
            <a:r>
              <a:rPr sz="7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700" b="1" dirty="0" err="1" smtClean="0">
                <a:solidFill>
                  <a:schemeClr val="bg1"/>
                </a:solidFill>
                <a:latin typeface="Arial"/>
                <a:cs typeface="Arial"/>
              </a:rPr>
              <a:t>населения</a:t>
            </a:r>
            <a:r>
              <a:rPr lang="ru-RU" sz="7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ru-RU" sz="7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700" b="1" dirty="0" err="1" smtClean="0">
                <a:solidFill>
                  <a:schemeClr val="bg1"/>
                </a:solidFill>
                <a:latin typeface="Arial"/>
                <a:cs typeface="Arial"/>
              </a:rPr>
              <a:t>Пролетарского</a:t>
            </a:r>
            <a:r>
              <a:rPr sz="7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700" b="1" dirty="0">
                <a:solidFill>
                  <a:schemeClr val="bg1"/>
                </a:solidFill>
                <a:latin typeface="Arial"/>
                <a:cs typeface="Arial"/>
              </a:rPr>
              <a:t>района города Ростова-на-Дону»,  </a:t>
            </a:r>
            <a:endParaRPr lang="ru-RU" sz="7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700" b="1" dirty="0" err="1" smtClean="0">
                <a:solidFill>
                  <a:schemeClr val="bg1"/>
                </a:solidFill>
                <a:latin typeface="Arial"/>
                <a:cs typeface="Arial"/>
              </a:rPr>
              <a:t>тел</a:t>
            </a:r>
            <a:r>
              <a:rPr sz="700" b="1" dirty="0">
                <a:solidFill>
                  <a:schemeClr val="bg1"/>
                </a:solidFill>
                <a:latin typeface="Arial"/>
                <a:cs typeface="Arial"/>
              </a:rPr>
              <a:t>. 8(863)2575267, </a:t>
            </a:r>
            <a:r>
              <a:rPr sz="700" b="1" dirty="0" smtClean="0">
                <a:solidFill>
                  <a:schemeClr val="bg1"/>
                </a:solidFill>
                <a:latin typeface="Arial"/>
                <a:cs typeface="Arial"/>
              </a:rPr>
              <a:t>@ </a:t>
            </a:r>
            <a:r>
              <a:rPr sz="7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sz="700" b="1" u="sng"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csoprol@mail.ru</a:t>
            </a:r>
            <a:endParaRPr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0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91047" y="231642"/>
            <a:ext cx="8703560" cy="5530619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Решая задачи Федерального и Регионального проектов «Старшее поколение» национального проекта «Демография»,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\\Priemnaja\обмен\!!!!!!СВИРИДЕНКО А.В\Фитнес-реабилитация\Фитнес - фото, видео\1.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9"/>
          <a:stretch/>
        </p:blipFill>
        <p:spPr bwMode="auto">
          <a:xfrm>
            <a:off x="4311072" y="2996952"/>
            <a:ext cx="4644238" cy="262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riemnaja\обмен\!!!!!!СВИРИДЕНКО А.В\Фитнес-реабилитация\Фитнес - фото, видео\1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3389"/>
            <a:ext cx="3960000" cy="26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Priemnaja\обмен\!!!!!!СВИРИДЕНКО А.В\Фитнес-реабилитация\Фитнес - фото, видео\1.3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9425"/>
            <a:ext cx="3960000" cy="26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11072" y="116292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9728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Центре успешно реализуется программа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«Социальное долголетие – </a:t>
            </a:r>
            <a:r>
              <a:rPr lang="ru-RU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    </a:t>
            </a:r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долголетие»</a:t>
            </a:r>
          </a:p>
        </p:txBody>
      </p:sp>
    </p:spTree>
    <p:extLst>
      <p:ext uri="{BB962C8B-B14F-4D97-AF65-F5344CB8AC3E}">
        <p14:creationId xmlns:p14="http://schemas.microsoft.com/office/powerpoint/2010/main" val="418157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424936" cy="1143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n w="18000">
                  <a:solidFill>
                    <a:schemeClr val="accent2"/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старшем возрасте  активный здоровый образ жизни очень важен</a:t>
            </a:r>
            <a:endParaRPr lang="ru-RU" sz="3600" dirty="0">
              <a:ln w="18000">
                <a:solidFill>
                  <a:schemeClr val="accent2"/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Priemnaja\обмен\!!!!!!СВИРИДЕНКО А.В\Фитнес-реабилитация\Фитнес - фото, видео\2.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/>
          <a:stretch/>
        </p:blipFill>
        <p:spPr bwMode="auto">
          <a:xfrm>
            <a:off x="251520" y="1388546"/>
            <a:ext cx="4249354" cy="312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riemnaja\обмен\!!!!!!СВИРИДЕНКО А.В\Фитнес-реабилитация\Фитнес - фото, видео\2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03954"/>
            <a:ext cx="4249354" cy="21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Priemnaja\обмен\!!!!!!СВИРИДЕНКО А.В\Фитнес-реабилитация\Фитнес - фото, видео\2.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86" b="3596"/>
          <a:stretch/>
        </p:blipFill>
        <p:spPr bwMode="auto">
          <a:xfrm>
            <a:off x="4708702" y="4603954"/>
            <a:ext cx="4212967" cy="211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Priemnaja\обмен\!!!!!!СВИРИДЕНКО А.В\Фитнес-реабилитация\Фитнес - фото, видео\2.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02" y="1412775"/>
            <a:ext cx="4212967" cy="310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9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учреждении в 2019 году стартовал инновационный проект </a:t>
            </a:r>
            <a:r>
              <a:rPr lang="ru-RU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«Фитнес-реабилитация»</a:t>
            </a: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Priemnaja\обмен\!!!!!!СВИРИДЕНКО А.В\Фитнес-реабилитация\Фитнес - фото, видео\3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06" y="2060848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Priemnaja\обмен\!!!!!!СВИРИДЕНКО А.В\Фитнес-реабилитация\Фитнес - фото, видео\3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848"/>
            <a:ext cx="43221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559" y="4962646"/>
            <a:ext cx="879088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программы, направленной на укрепление здоровья, увеличение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продолжительности  здоровой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 активного 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долголетия 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  старшего  возраста 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201828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2021" y="980728"/>
            <a:ext cx="8941894" cy="115212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благоприятных условий для сохранения </a:t>
            </a:r>
            <a:r>
              <a:rPr lang="ru-RU" sz="2000" u="sng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r>
              <a:rPr lang="ru-RU" sz="2000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старшего возраста и инвалидов, ведения ими </a:t>
            </a:r>
            <a:r>
              <a:rPr lang="ru-RU" sz="2000" u="sng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образа жизни, продление социального </a:t>
            </a:r>
            <a:r>
              <a:rPr lang="ru-RU" sz="2000" u="sng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долголетия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улучшения качества 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18187" y="188640"/>
            <a:ext cx="3456384" cy="80130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проекта:</a:t>
            </a:r>
            <a:endParaRPr lang="ru-RU" sz="3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\\Priemnaja\обмен\!!!!!!СВИРИДЕНКО А.В\Фитнес-реабилитация\Фитнес - фото, видео\4 Цель проект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91" y="2178407"/>
            <a:ext cx="4608072" cy="345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riemnaja\обмен\!!!!!!СВИРИДЕНКО А.В\Фитнес-реабилитация\Фитнес - фото, видео\4.1 Цель проек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" y="2178408"/>
            <a:ext cx="4425139" cy="345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06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85965" y="1052736"/>
            <a:ext cx="5061293" cy="751154"/>
          </a:xfrm>
        </p:spPr>
        <p:txBody>
          <a:bodyPr>
            <a:normAutofit/>
          </a:bodyPr>
          <a:lstStyle/>
          <a:p>
            <a:r>
              <a:rPr lang="ru-RU" b="1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направление: </a:t>
            </a:r>
          </a:p>
          <a:p>
            <a:pPr marL="109728" indent="0">
              <a:buNone/>
            </a:pPr>
            <a:endParaRPr lang="ru-RU" b="1" u="sng" dirty="0">
              <a:uFill>
                <a:solidFill>
                  <a:schemeClr val="accent2"/>
                </a:solidFill>
              </a:u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628"/>
            <a:ext cx="9146748" cy="755076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 основана  на  нескольких  направлениях</a:t>
            </a:r>
            <a:endParaRPr lang="ru-RU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Priemnaja\обмен\!!!!!!СВИРИДЕНКО А.В\Фитнес-реабилитация\Фитнес - фото, видео\5.1 Теоретическое направл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22" y="1052736"/>
            <a:ext cx="3975203" cy="566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Priemnaja\обмен\!!!!!!СВИРИДЕНКО А.В\Фитнес-реабилитация\Фитнес - фото, видео\5.2 Теоретическое направление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/>
          <a:stretch/>
        </p:blipFill>
        <p:spPr bwMode="auto">
          <a:xfrm>
            <a:off x="4211960" y="3299469"/>
            <a:ext cx="4834132" cy="342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1960" y="1844824"/>
            <a:ext cx="4834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«Университета третьего возраста» факультета «Азбука здоровья»  люди старшего возраста получают знания по  здоровому образу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1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119" y="2060848"/>
            <a:ext cx="6588224" cy="1573635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  старшего возраста в фитнес-зале         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групповые  и индивидуальные занятия в  соответствии с  их  физическими возможностями, используя тренажеры и другие спортивные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снаряжения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\\Priemnaja\обмен\!!!!!!СВИРИДЕНКО А.В\Фитнес-реабилитация\Фитнес - фото, видео\10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384377" cy="29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Priemnaja\обмен\!!!!!!СВИРИДЕНКО А.В\Фитнес-реабилитация\Фитнес - фото, видео\10.3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"/>
          <a:stretch/>
        </p:blipFill>
        <p:spPr bwMode="auto">
          <a:xfrm>
            <a:off x="4572000" y="3861048"/>
            <a:ext cx="4464497" cy="29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1"/>
          <p:cNvSpPr txBox="1">
            <a:spLocks/>
          </p:cNvSpPr>
          <p:nvPr/>
        </p:nvSpPr>
        <p:spPr>
          <a:xfrm>
            <a:off x="0" y="1268760"/>
            <a:ext cx="5169813" cy="7511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b="1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занятия: </a:t>
            </a:r>
          </a:p>
          <a:p>
            <a:pPr marL="109728" indent="0">
              <a:buFont typeface="Wingdings 3"/>
              <a:buNone/>
            </a:pPr>
            <a:endParaRPr lang="ru-RU" b="1" u="sng" dirty="0">
              <a:uFill>
                <a:solidFill>
                  <a:schemeClr val="accent2"/>
                </a:solidFill>
              </a:uFill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-23486" y="0"/>
            <a:ext cx="9144000" cy="69269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 основана  на  нескольких  направлениях</a:t>
            </a:r>
            <a:endParaRPr lang="ru-RU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 descr="\\Priemnaja\обмен\!!!!!!СВИРИДЕНКО А.В\Фитнес-реабилитация\Фитнес - фото, видео\10.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8"/>
          <a:stretch/>
        </p:blipFill>
        <p:spPr bwMode="auto">
          <a:xfrm>
            <a:off x="6732241" y="692696"/>
            <a:ext cx="2304256" cy="309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1510295"/>
            <a:ext cx="8892041" cy="864096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старшего возраста занимаются скандинавской ходьбой, играют в настольный теннис, бадминтон, дартс, и другие подвижные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\\Priemnaja\обмен\!!!!!!СВИРИДЕНКО А.В\Фитнес-реабилитация\Фитнес - фото, видео\11.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/>
          <a:stretch/>
        </p:blipFill>
        <p:spPr bwMode="auto">
          <a:xfrm>
            <a:off x="4932040" y="4435535"/>
            <a:ext cx="3960000" cy="24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Priemnaja\обмен\!!!!!!СВИРИДЕНКО А.В\Фитнес-реабилитация\Фитнес - фото, видео\11.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29"/>
          <a:stretch/>
        </p:blipFill>
        <p:spPr bwMode="auto">
          <a:xfrm>
            <a:off x="165054" y="2276872"/>
            <a:ext cx="4221712" cy="21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Priemnaja\обмен\!!!!!!СВИРИДЕНКО А.В\Фитнес-реабилитация\Фитнес - фото, видео\11.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5" b="10125"/>
          <a:stretch/>
        </p:blipFill>
        <p:spPr bwMode="auto">
          <a:xfrm>
            <a:off x="179512" y="4435811"/>
            <a:ext cx="4221712" cy="244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Priemnaja\обмен\!!!!!!СВИРИДЕНКО А.В\Фитнес-реабилитация\Фитнес - фото, видео\11.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6"/>
          <a:stretch/>
        </p:blipFill>
        <p:spPr bwMode="auto">
          <a:xfrm>
            <a:off x="4932040" y="2276872"/>
            <a:ext cx="3960000" cy="214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35496" y="0"/>
            <a:ext cx="9108504" cy="908720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 основана  на  нескольких  направлениях</a:t>
            </a:r>
            <a:endParaRPr lang="ru-RU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1475656" y="980728"/>
            <a:ext cx="6336704" cy="570260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b="1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b="1" u="sng" dirty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жизни: </a:t>
            </a:r>
            <a:endParaRPr lang="ru-RU" b="1" u="sng" dirty="0">
              <a:uFill>
                <a:solidFill>
                  <a:schemeClr val="accent2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3508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6233" y="2132856"/>
            <a:ext cx="4876348" cy="2295309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Люди старшего возраста становятся участниками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спортивных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мероприятий, основанных на преемственности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поколений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,  участвуют в  городских и областных соревнованиях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- становятся  победителями!</a:t>
            </a:r>
            <a:endParaRPr lang="ru-RU" sz="1800" u="sng" dirty="0">
              <a:uFill>
                <a:solidFill>
                  <a:schemeClr val="accent2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\\Priemnaja\обмен\!!!!!!СВИРИДЕНКО А.В\Фитнес-реабилитация\Фитнес - фото, видео\12.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61" y="1124744"/>
            <a:ext cx="39600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Priemnaja\обмен\!!!!!!СВИРИДЕНКО А.В\Фитнес-реабилитация\Фитнес - фото, видео\5.5 Спортивно-оздоровит направле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05064"/>
            <a:ext cx="4825077" cy="27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Priemnaja\обмен\!!!!!!СВИРИДЕНКО А.В\Фитнес-реабилитация\Фитнес - фото, видео\5.5.1 Спортивно-оздоровительное направлени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61" y="4005064"/>
            <a:ext cx="3960000" cy="27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4168" y="116632"/>
            <a:ext cx="9108504" cy="692696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 основана  на  нескольких  направлениях</a:t>
            </a:r>
            <a:endParaRPr lang="ru-RU" sz="3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1"/>
          <p:cNvSpPr txBox="1">
            <a:spLocks/>
          </p:cNvSpPr>
          <p:nvPr/>
        </p:nvSpPr>
        <p:spPr>
          <a:xfrm>
            <a:off x="-25879" y="1372684"/>
            <a:ext cx="6120680" cy="5702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b="1" u="sng" dirty="0" smtClean="0">
                <a:uFill>
                  <a:solidFill>
                    <a:schemeClr val="accent2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«Эстафета здоровья»</a:t>
            </a:r>
            <a:endParaRPr lang="ru-RU" b="1" u="sng" dirty="0">
              <a:uFill>
                <a:solidFill>
                  <a:schemeClr val="accent2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3931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140</TotalTime>
  <Words>435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Открытая</vt:lpstr>
      <vt:lpstr>Презентация PowerPoint</vt:lpstr>
      <vt:lpstr>Презентация PowerPoint</vt:lpstr>
      <vt:lpstr>В старшем возрасте  активный здоровый образ жизни очень важен</vt:lpstr>
      <vt:lpstr>Презентация PowerPoint</vt:lpstr>
      <vt:lpstr>Цель проекта:</vt:lpstr>
      <vt:lpstr>Практика  основана  на  нескольких  направлениях</vt:lpstr>
      <vt:lpstr>Практика  основана  на  нескольких  направлениях</vt:lpstr>
      <vt:lpstr>Практика  основана  на  нескольких  направлениях</vt:lpstr>
      <vt:lpstr>Практика  основана  на  нескольких  направлениях</vt:lpstr>
      <vt:lpstr>Практика  основана  на  нескольких  направлениях</vt:lpstr>
      <vt:lpstr>Презентация PowerPoint</vt:lpstr>
      <vt:lpstr>Презентация PowerPoint</vt:lpstr>
      <vt:lpstr>Зал «Фитнес-реабилитации»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</dc:creator>
  <cp:lastModifiedBy>Пользователь</cp:lastModifiedBy>
  <cp:revision>14</cp:revision>
  <dcterms:created xsi:type="dcterms:W3CDTF">2024-07-17T12:24:54Z</dcterms:created>
  <dcterms:modified xsi:type="dcterms:W3CDTF">2024-08-02T06:45:06Z</dcterms:modified>
</cp:coreProperties>
</file>