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59" r:id="rId4"/>
    <p:sldId id="263" r:id="rId5"/>
    <p:sldId id="267" r:id="rId6"/>
    <p:sldId id="266" r:id="rId7"/>
    <p:sldId id="260" r:id="rId8"/>
    <p:sldId id="264" r:id="rId9"/>
    <p:sldId id="269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1C994-49B9-4233-9550-778091BCD54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8DF9F-A6A9-4BA8-808B-28E67F4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4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8DF9F-A6A9-4BA8-808B-28E67F449A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1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11" Type="http://schemas.openxmlformats.org/officeDocument/2006/relationships/image" Target="../media/image23.jpeg"/><Relationship Id="rId5" Type="http://schemas.openxmlformats.org/officeDocument/2006/relationships/image" Target="../media/image18.jpg"/><Relationship Id="rId10" Type="http://schemas.openxmlformats.org/officeDocument/2006/relationships/image" Target="../media/image22.jpeg"/><Relationship Id="rId4" Type="http://schemas.openxmlformats.org/officeDocument/2006/relationships/image" Target="../media/image17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mailto:csoprol@mail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157793" y="76200"/>
            <a:ext cx="4840605" cy="136715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800" b="1" dirty="0">
                <a:solidFill>
                  <a:srgbClr val="6F0000"/>
                </a:solidFill>
                <a:latin typeface="Calibri"/>
                <a:cs typeface="Calibri"/>
              </a:rPr>
              <a:t>РОСТОВСКАЯ ОБЛАСТЬ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1800" b="1" dirty="0">
                <a:solidFill>
                  <a:srgbClr val="6F0000"/>
                </a:solidFill>
                <a:latin typeface="Calibri"/>
                <a:cs typeface="Calibri"/>
              </a:rPr>
              <a:t>Муниципальное бюджетное учреждение</a:t>
            </a:r>
            <a:endParaRPr sz="1800" dirty="0">
              <a:latin typeface="Calibri"/>
              <a:cs typeface="Calibri"/>
            </a:endParaRPr>
          </a:p>
          <a:p>
            <a:pPr marL="12700" marR="5080" indent="-6985" algn="ctr">
              <a:lnSpc>
                <a:spcPct val="100000"/>
              </a:lnSpc>
            </a:pPr>
            <a:r>
              <a:rPr sz="1800" b="1" dirty="0">
                <a:solidFill>
                  <a:srgbClr val="6F0000"/>
                </a:solidFill>
                <a:latin typeface="Calibri"/>
                <a:cs typeface="Calibri"/>
              </a:rPr>
              <a:t>«Центр социального обслуживания населения  Пролетарского района города Ростова-на-Дону»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1627" y="6416890"/>
            <a:ext cx="441109" cy="44110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1111" y="4370832"/>
            <a:ext cx="3505200" cy="21122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51" y="1633982"/>
            <a:ext cx="4103687" cy="263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riemnaja\обмен\! СВИРИДЕНКО А.В\ПРЕЗЕНТАЦИЯ\Театр фото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56959"/>
            <a:ext cx="4304326" cy="26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669492"/>
            <a:ext cx="4304792" cy="2796241"/>
          </a:xfrm>
          <a:prstGeom prst="rect">
            <a:avLst/>
          </a:prstGeom>
        </p:spPr>
      </p:pic>
      <p:pic>
        <p:nvPicPr>
          <p:cNvPr id="3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457200"/>
            <a:ext cx="4304326" cy="2872441"/>
          </a:xfrm>
          <a:prstGeom prst="rect">
            <a:avLst/>
          </a:prstGeom>
        </p:spPr>
      </p:pic>
      <p:pic>
        <p:nvPicPr>
          <p:cNvPr id="1026" name="Picture 2" descr="\\Priemnaja\обмен\! СВИРИДЕНКО А.В\ПРЕЗЕНТАЦИЯ\Театр фото\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304792" cy="28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Priemnaja\обмен\! СВИРИДЕНКО А.В\ПРЕЗЕНТАЦИЯ\Театр фото\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b="7586"/>
          <a:stretch/>
        </p:blipFill>
        <p:spPr bwMode="auto">
          <a:xfrm>
            <a:off x="4648200" y="3669492"/>
            <a:ext cx="4304326" cy="27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Priemnaja\обмен\! СВИРИДЕНКО А.В\ПРЕЗЕНТАЦИЯ\Театр фото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4" r="1895"/>
          <a:stretch/>
        </p:blipFill>
        <p:spPr bwMode="auto">
          <a:xfrm>
            <a:off x="4485640" y="3505200"/>
            <a:ext cx="4227635" cy="300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6"/>
          <p:cNvPicPr>
            <a:picLocks noChangeAspect="1"/>
          </p:cNvPicPr>
          <p:nvPr/>
        </p:nvPicPr>
        <p:blipFill rotWithShape="1">
          <a:blip r:embed="rId3" cstate="print"/>
          <a:srcRect l="4982" r="5564"/>
          <a:stretch/>
        </p:blipFill>
        <p:spPr>
          <a:xfrm>
            <a:off x="228600" y="3499358"/>
            <a:ext cx="4020693" cy="30082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20718" y="3175966"/>
            <a:ext cx="457136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64"/>
              </a:lnSpc>
              <a:spcBef>
                <a:spcPts val="105"/>
              </a:spcBef>
            </a:pPr>
            <a:r>
              <a:rPr lang="ru-RU" sz="1600" b="1" spc="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0083" y="3601339"/>
            <a:ext cx="175895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6225" algn="l"/>
              </a:tabLst>
            </a:pPr>
            <a:r>
              <a:rPr lang="ru-RU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0083" y="3805554"/>
            <a:ext cx="157670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9726" y="3601339"/>
            <a:ext cx="1310640" cy="26186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152400">
              <a:lnSpc>
                <a:spcPts val="1610"/>
              </a:lnSpc>
              <a:spcBef>
                <a:spcPts val="420"/>
              </a:spcBef>
            </a:pPr>
            <a:r>
              <a:rPr lang="ru-RU" sz="1600" b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1938" y="3601339"/>
            <a:ext cx="1160145" cy="26186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25425">
              <a:lnSpc>
                <a:spcPts val="1610"/>
              </a:lnSpc>
              <a:spcBef>
                <a:spcPts val="420"/>
              </a:spcBef>
            </a:pPr>
            <a:r>
              <a:rPr lang="ru-RU" sz="1600" b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 smtClean="0">
                <a:solidFill>
                  <a:srgbClr val="17375E"/>
                </a:solidFill>
                <a:latin typeface="Calibri"/>
                <a:cs typeface="Calibri"/>
              </a:rPr>
              <a:t>  </a:t>
            </a:r>
            <a:r>
              <a:rPr lang="ru-RU" sz="1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 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074" name="Picture 2" descr="\\Priemnaja\обмен\! СВИРИДЕНКО А.В\ПРЕЗЕНТАЦИЯ\Театр фото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2"/>
          <a:stretch/>
        </p:blipFill>
        <p:spPr bwMode="auto">
          <a:xfrm>
            <a:off x="228600" y="289836"/>
            <a:ext cx="4020693" cy="30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riemnaja\обмен\! СВИРИДЕНКО А.В\ПРЕЗЕНТАЦИЯ\ФОТО-театр\688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r="6128"/>
          <a:stretch/>
        </p:blipFill>
        <p:spPr bwMode="auto">
          <a:xfrm>
            <a:off x="4439540" y="289836"/>
            <a:ext cx="4257352" cy="30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22" y="393808"/>
            <a:ext cx="2821839" cy="19705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416105"/>
            <a:ext cx="2836926" cy="19660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00" y="404603"/>
            <a:ext cx="2665457" cy="19597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8542" y="4724401"/>
            <a:ext cx="2283587" cy="18145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25947" y="4724401"/>
            <a:ext cx="2911710" cy="18145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22" y="4724401"/>
            <a:ext cx="3085592" cy="182451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10" y="2476758"/>
            <a:ext cx="1519506" cy="216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\\Priemnaja\обмен\! СВИРИДЕНКО А.В\ПРЕЗЕНТАЦИЯ\Театр фото\0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b="7586"/>
          <a:stretch/>
        </p:blipFill>
        <p:spPr bwMode="auto">
          <a:xfrm>
            <a:off x="214222" y="2590800"/>
            <a:ext cx="3085592" cy="19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\\Priemnaja\обмен\! СВИРИДЕНКО А.В\ПРЕЗЕНТАЦИЯ\Театр фото\DSC_89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5" y="2590800"/>
            <a:ext cx="3085592" cy="19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Priemnaja\обмен\! СВИРИДЕНКО А.В\ПРЕЗЕНТАЦИЯ\Театр фото\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2" y="2592204"/>
            <a:ext cx="3085592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861" y="249428"/>
            <a:ext cx="8520430" cy="1917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05"/>
              </a:lnSpc>
              <a:spcBef>
                <a:spcPts val="95"/>
              </a:spcBef>
            </a:pPr>
            <a:r>
              <a:rPr lang="ru-RU" sz="1300" b="1" spc="-1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5168" y="2429136"/>
            <a:ext cx="3399763" cy="175689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76835"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2019 году уровень исполнительского мастерства позволил самодеятельным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актёрам возраста 60+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выступить на 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сцене Ростовского - на - Дону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R="76835"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Академического молодёжного театра.</a:t>
            </a:r>
            <a:endParaRPr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6432" y="152400"/>
            <a:ext cx="3837234" cy="20836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75" y="2362200"/>
            <a:ext cx="2562473" cy="18907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7264" y="2362201"/>
            <a:ext cx="2678495" cy="1890760"/>
          </a:xfrm>
          <a:prstGeom prst="rect">
            <a:avLst/>
          </a:prstGeom>
        </p:spPr>
      </p:pic>
      <p:pic>
        <p:nvPicPr>
          <p:cNvPr id="1028" name="Picture 4" descr="\\Priemnaja\обмен\! СВИРИДЕНКО А.В\ПРЕЗЕНТАЦИЯ\ФОТО-\6.65666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24" y="4419600"/>
            <a:ext cx="389584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891" y="2276855"/>
            <a:ext cx="2808351" cy="18722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11448" y="1361058"/>
            <a:ext cx="476059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9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9565" y="1147699"/>
            <a:ext cx="86677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960" marR="5080" indent="-48895" algn="r">
              <a:lnSpc>
                <a:spcPct val="100000"/>
              </a:lnSpc>
              <a:spcBef>
                <a:spcPts val="90"/>
              </a:spcBef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4" y="332613"/>
            <a:ext cx="2830728" cy="18722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891" y="4290225"/>
            <a:ext cx="2808351" cy="2382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9105" y="4512999"/>
            <a:ext cx="2742521" cy="2150463"/>
          </a:xfrm>
          <a:prstGeom prst="rect">
            <a:avLst/>
          </a:prstGeom>
        </p:spPr>
      </p:pic>
      <p:pic>
        <p:nvPicPr>
          <p:cNvPr id="2051" name="Picture 3" descr="\\Priemnaja\обмен\! СВИРИДЕНКО А.В\Спектакли\12.09.22  Зверевский ПНИ\IMG_23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3000" y="-15621000"/>
            <a:ext cx="288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в презентацию\isQg3ZhKop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4512999"/>
            <a:ext cx="288828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55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838650"/>
            <a:ext cx="5769666" cy="28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Priemnaja\обмен\! СВИРИДЕНКО А.В\Спектакли\5. Спектакль 10.08.22 ДИПИ ТАГАНРОГ\На сайт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9577" b="7938"/>
          <a:stretch/>
        </p:blipFill>
        <p:spPr bwMode="auto">
          <a:xfrm>
            <a:off x="76200" y="152400"/>
            <a:ext cx="304673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esktop\i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6" b="8719"/>
          <a:stretch/>
        </p:blipFill>
        <p:spPr bwMode="auto">
          <a:xfrm>
            <a:off x="3208658" y="381000"/>
            <a:ext cx="294856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esktop\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r="11244" b="10372"/>
          <a:stretch/>
        </p:blipFill>
        <p:spPr bwMode="auto">
          <a:xfrm>
            <a:off x="76200" y="3610180"/>
            <a:ext cx="3084833" cy="28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i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/>
          <a:stretch/>
        </p:blipFill>
        <p:spPr bwMode="auto">
          <a:xfrm>
            <a:off x="3208659" y="3845268"/>
            <a:ext cx="294856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44c7709-7c04-431d-9459-dad33896b34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945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Admin\Desktop\i (4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-181" r="6785"/>
          <a:stretch/>
        </p:blipFill>
        <p:spPr bwMode="auto">
          <a:xfrm>
            <a:off x="6248400" y="3524250"/>
            <a:ext cx="27945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83870" y="4527550"/>
            <a:ext cx="7401559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b="1" spc="-19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1687" y="4701285"/>
            <a:ext cx="720280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00" b="1" spc="-15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45" dirty="0" smtClean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170" name="Picture 2" descr="\\Priemnaja\обмен\! СВИРИДЕНКО А.В\ПРЕЗЕНТАЦИЯ\Театр фото\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12005"/>
          <a:stretch/>
        </p:blipFill>
        <p:spPr bwMode="auto">
          <a:xfrm>
            <a:off x="4503016" y="228600"/>
            <a:ext cx="439333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i (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7505" r="4995" b="-1"/>
          <a:stretch/>
        </p:blipFill>
        <p:spPr bwMode="auto">
          <a:xfrm>
            <a:off x="4503015" y="3466199"/>
            <a:ext cx="4412386" cy="32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Priemnaja\обмен\! СВИРИДЕНКО А.В\Смартека\Новая папка\!!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" y="3466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\\Priemnaja\обмен\! СВИРИДЕНКО А.В\ПРЕЗЕНТАЦИЯ\Театр фото\IMG_20211217_135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" y="228600"/>
            <a:ext cx="425998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332226" y="4418838"/>
            <a:ext cx="5551805" cy="60260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4679950">
              <a:lnSpc>
                <a:spcPct val="103499"/>
              </a:lnSpc>
              <a:spcBef>
                <a:spcPts val="50"/>
              </a:spcBef>
            </a:pPr>
            <a:endParaRPr lang="ru-RU" sz="1200" dirty="0">
              <a:latin typeface="Arial"/>
              <a:cs typeface="Arial"/>
            </a:endParaRPr>
          </a:p>
          <a:p>
            <a:pPr marL="12700" marR="5080" indent="4679950">
              <a:lnSpc>
                <a:spcPct val="103499"/>
              </a:lnSpc>
              <a:spcBef>
                <a:spcPts val="50"/>
              </a:spcBef>
            </a:pPr>
            <a:endParaRPr lang="ru-RU" sz="1200" dirty="0">
              <a:latin typeface="Arial"/>
              <a:cs typeface="Arial"/>
            </a:endParaRPr>
          </a:p>
          <a:p>
            <a:pPr marL="12700" marR="5080" indent="4679950">
              <a:lnSpc>
                <a:spcPct val="103499"/>
              </a:lnSpc>
              <a:spcBef>
                <a:spcPts val="5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2226" y="4800092"/>
            <a:ext cx="5554980" cy="405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2645" algn="l"/>
              </a:tabLst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4798" y="6270100"/>
            <a:ext cx="4512691" cy="4828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344111, город Ростов-на-Дону, пр. 40-летия Победы, д. 81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ru-RU" sz="700" b="1" dirty="0" smtClean="0">
                <a:solidFill>
                  <a:srgbClr val="6F0000"/>
                </a:solidFill>
                <a:latin typeface="Arial"/>
                <a:cs typeface="Arial"/>
              </a:rPr>
              <a:t>МБУ 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«</a:t>
            </a: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Центр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социального </a:t>
            </a:r>
            <a:r>
              <a:rPr sz="700" b="1" dirty="0" err="1">
                <a:solidFill>
                  <a:srgbClr val="6F0000"/>
                </a:solidFill>
                <a:latin typeface="Arial"/>
                <a:cs typeface="Arial"/>
              </a:rPr>
              <a:t>обслуживания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 </a:t>
            </a: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населения</a:t>
            </a:r>
            <a:r>
              <a:rPr lang="ru-RU" sz="700" dirty="0">
                <a:latin typeface="Arial"/>
                <a:cs typeface="Arial"/>
              </a:rPr>
              <a:t> </a:t>
            </a:r>
            <a:endParaRPr lang="ru-RU" sz="7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Пролетарского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района города Ростова-на-Дону»,  </a:t>
            </a:r>
            <a:endParaRPr lang="ru-RU" sz="700" b="1" dirty="0" smtClean="0">
              <a:solidFill>
                <a:srgbClr val="6F0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700" b="1" dirty="0" err="1" smtClean="0">
                <a:solidFill>
                  <a:srgbClr val="6F0000"/>
                </a:solidFill>
                <a:latin typeface="Arial"/>
                <a:cs typeface="Arial"/>
              </a:rPr>
              <a:t>тел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. 8(863)2575267, </a:t>
            </a:r>
            <a:r>
              <a:rPr sz="700" b="1" dirty="0" smtClean="0">
                <a:solidFill>
                  <a:srgbClr val="6F0000"/>
                </a:solidFill>
                <a:latin typeface="Arial"/>
                <a:cs typeface="Arial"/>
              </a:rPr>
              <a:t>@ </a:t>
            </a:r>
            <a:r>
              <a:rPr sz="700" b="1" dirty="0">
                <a:solidFill>
                  <a:srgbClr val="6F0000"/>
                </a:solidFill>
                <a:latin typeface="Arial"/>
                <a:cs typeface="Arial"/>
              </a:rPr>
              <a:t>- </a:t>
            </a:r>
            <a:r>
              <a:rPr sz="7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csoprol@mail.ru</a:t>
            </a:r>
            <a:endParaRPr sz="700" dirty="0">
              <a:latin typeface="Calibri"/>
              <a:cs typeface="Calibri"/>
            </a:endParaRPr>
          </a:p>
        </p:txBody>
      </p:sp>
      <p:pic>
        <p:nvPicPr>
          <p:cNvPr id="1026" name="Picture 2" descr="C:\Users\Admin\Desktop\IMG_7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28" y="114695"/>
            <a:ext cx="5074031" cy="33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EA_4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61" y="3622632"/>
            <a:ext cx="3828498" cy="26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4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/>
        </p:blipFill>
        <p:spPr bwMode="auto">
          <a:xfrm>
            <a:off x="414798" y="3622632"/>
            <a:ext cx="3840000" cy="26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Диплом III степени призера Всероссийского конкурса профессионального мастерства в сфере социального обслуживания 2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8" y="114695"/>
            <a:ext cx="2460332" cy="33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57</Words>
  <Application>Microsoft Office PowerPoint</Application>
  <PresentationFormat>Экран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«Центр социального обслуживания населения Пролетарского района  города Ростова-на-Дону»</dc:title>
  <dc:creator>ЦСО3</dc:creator>
  <cp:lastModifiedBy>Admin</cp:lastModifiedBy>
  <cp:revision>75</cp:revision>
  <dcterms:created xsi:type="dcterms:W3CDTF">2022-09-22T13:58:57Z</dcterms:created>
  <dcterms:modified xsi:type="dcterms:W3CDTF">2022-09-30T08:35:31Z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2022-09-22T00:00:00Z</vt:filetime>
  </property>
</Properties>
</file>