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8" r:id="rId4"/>
    <p:sldId id="277" r:id="rId5"/>
    <p:sldId id="300" r:id="rId6"/>
    <p:sldId id="298" r:id="rId7"/>
    <p:sldId id="299" r:id="rId8"/>
    <p:sldId id="278" r:id="rId9"/>
    <p:sldId id="288" r:id="rId10"/>
    <p:sldId id="289" r:id="rId11"/>
    <p:sldId id="281" r:id="rId12"/>
    <p:sldId id="294" r:id="rId13"/>
    <p:sldId id="290" r:id="rId14"/>
    <p:sldId id="279" r:id="rId15"/>
    <p:sldId id="297" r:id="rId1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3E0000"/>
    <a:srgbClr val="8E0000"/>
    <a:srgbClr val="F3A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04" autoAdjust="0"/>
  </p:normalViewPr>
  <p:slideViewPr>
    <p:cSldViewPr>
      <p:cViewPr>
        <p:scale>
          <a:sx n="72" d="100"/>
          <a:sy n="72" d="100"/>
        </p:scale>
        <p:origin x="-2754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B4064-D819-4731-A7BD-373A70A1C3E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9619-D222-4BA7-A8FF-7AFDBC4FD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1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4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3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50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2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5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1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A4BE1-E326-421E-B207-BCABEA132A4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47696-B6E3-4756-BDAB-F33CEEBAB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21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A4BE1-E326-421E-B207-BCABEA132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47696-B6E3-4756-BDAB-F33CEEBAB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1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47328"/>
            <a:ext cx="6724650" cy="743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99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98153"/>
            <a:ext cx="9255126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8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-27384"/>
            <a:ext cx="8797925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9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88640"/>
            <a:ext cx="9034463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7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8"/>
          <a:stretch/>
        </p:blipFill>
        <p:spPr bwMode="auto">
          <a:xfrm>
            <a:off x="283452" y="263179"/>
            <a:ext cx="8650287" cy="293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068960"/>
            <a:ext cx="7920880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Искренний и доверительный диалог со зрителем, позитивная обратная связь послужили поводом к созданию культурно-просветительского </a:t>
            </a:r>
            <a:r>
              <a:rPr lang="ru-RU" b="1" dirty="0">
                <a:solidFill>
                  <a:schemeClr val="tx2"/>
                </a:solidFill>
              </a:rPr>
              <a:t>проекта ""</a:t>
            </a:r>
            <a:r>
              <a:rPr lang="ru-RU" b="1" dirty="0" smtClean="0">
                <a:solidFill>
                  <a:schemeClr val="tx2"/>
                </a:solidFill>
              </a:rPr>
              <a:t>Театр </a:t>
            </a:r>
            <a:r>
              <a:rPr lang="ru-RU" b="1" dirty="0">
                <a:solidFill>
                  <a:schemeClr val="tx2"/>
                </a:solidFill>
              </a:rPr>
              <a:t>на </a:t>
            </a:r>
            <a:r>
              <a:rPr lang="ru-RU" b="1" dirty="0" smtClean="0">
                <a:solidFill>
                  <a:schemeClr val="tx2"/>
                </a:solidFill>
              </a:rPr>
              <a:t>ладони"- гастрольный тур </a:t>
            </a:r>
            <a:r>
              <a:rPr lang="ru-RU" b="1" dirty="0">
                <a:solidFill>
                  <a:schemeClr val="tx2"/>
                </a:solidFill>
              </a:rPr>
              <a:t>в долголетие" </a:t>
            </a:r>
            <a:r>
              <a:rPr lang="ru-RU" b="1">
                <a:solidFill>
                  <a:schemeClr val="tx2"/>
                </a:solidFill>
              </a:rPr>
              <a:t>, </a:t>
            </a:r>
            <a:r>
              <a:rPr lang="ru-RU" b="1" smtClean="0">
                <a:solidFill>
                  <a:schemeClr val="tx2"/>
                </a:solidFill>
              </a:rPr>
              <a:t>ставшего </a:t>
            </a:r>
            <a:r>
              <a:rPr lang="ru-RU" b="1" dirty="0">
                <a:solidFill>
                  <a:schemeClr val="tx2"/>
                </a:solidFill>
              </a:rPr>
              <a:t>победителем </a:t>
            </a:r>
            <a:r>
              <a:rPr lang="ru-RU" b="1" dirty="0" smtClean="0">
                <a:solidFill>
                  <a:schemeClr val="tx2"/>
                </a:solidFill>
              </a:rPr>
              <a:t>1-го конкурса грантов Президентского фонда культурных инициатив.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И сегодня, получив Президентский грант на приобретение транспортного средства переносного звукового и светового оборудования, творческий коллектив готов расширить свою театральную географию, чтобы дарить своё творчество зрителю за пределами донской столицы и вовлекать в процесс реабилитации граждан старшего поколения и инвалидов из социально-ориентированных учреждений и НКО, близлежащих к донской столице населённых пунктов. Расширение социального профиля зрителя позволит интегрировать в общественную культурную жизнь социально уязвимые категории граждан. 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874"/>
            <a:ext cx="10083800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5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5" y="-208564"/>
            <a:ext cx="8797925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2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82563"/>
            <a:ext cx="869315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9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0" y="260648"/>
            <a:ext cx="10206038" cy="783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2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35024"/>
            <a:ext cx="863917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75" y="332656"/>
            <a:ext cx="8755063" cy="787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4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88913"/>
            <a:ext cx="9291638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4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093"/>
            <a:ext cx="10942638" cy="654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6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504" y="116632"/>
            <a:ext cx="90730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Своей деятельностью  «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Театр на ладони»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реализует важную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общественную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функцию – передачу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духовных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ценностей, популяризирует приоритеты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духовного начала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России. Примером 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жизнелюбия,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творческого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азарта,  вовлеченностью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в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театральный процесс, наглядными результатами самореализации, активные и талантливые участники проекта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мотивируют на занятия творчеством своих сверстников и служат примером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для подрастающего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поколения. 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Picture 2" descr="D:\ТЕАТР НА ЛАДОНИ факультет\ФОТО ТЕАТР НА ЛАДОНИ\Донские истории\IMG_49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84"/>
          <a:stretch/>
        </p:blipFill>
        <p:spPr bwMode="auto">
          <a:xfrm>
            <a:off x="467544" y="1052736"/>
            <a:ext cx="2880320" cy="199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737" y="1061694"/>
            <a:ext cx="1396335" cy="197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\\Priemnaja\обмен\Нагапетян Е.Ю\РЦ Реабилитационный Центр\2020-02-14\DSC0159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15296"/>
          <a:stretch/>
        </p:blipFill>
        <p:spPr bwMode="auto">
          <a:xfrm>
            <a:off x="5652120" y="1052737"/>
            <a:ext cx="3034324" cy="19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07504" y="2708920"/>
            <a:ext cx="8893698" cy="3024336"/>
          </a:xfrm>
        </p:spPr>
        <p:txBody>
          <a:bodyPr>
            <a:noAutofit/>
          </a:bodyPr>
          <a:lstStyle/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Актуальность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востребованность инновационного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социокультурного проекта «Театр на ладони»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подкреплена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победами в областном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региональном конкурсе 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социальных проектов «Воля и великодушие» и  признанием «Театра на ладони» лучшим социокультурным проектом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2017 -2018 гг.. 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Высокую оценку инновационная деятельность «Театра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на ладони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 получила в финале  «V-ого Всероссийского смотра-конкурса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на лучшую презентацию профессионального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мастерства -2020», получив заслуженное 1 место.  </a:t>
            </a:r>
            <a:b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Этой победе предшествовало почётное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третье место в Первом Чемпионате России по профессиональному мастерству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среди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работников учреждений культуры и социальной сферы – 2019. </a:t>
            </a:r>
            <a:b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2019 году театр стал дипломантом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конкурса «Премия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МИРа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», в номинации  «Здравая инициатива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».                         В копилке коллектива победы на городских конкурсах, организованных Советом ветеранов города.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41168"/>
            <a:ext cx="507841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41167"/>
            <a:ext cx="2302248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33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203</Words>
  <Application>Microsoft Office PowerPoint</Application>
  <PresentationFormat>Экран (4:3)</PresentationFormat>
  <Paragraphs>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Актуальность и востребованность инновационного социокультурного проекта «Театр на ладони»  подкреплена победами в областном региональном конкурсе  социальных проектов «Воля и великодушие» и  признанием «Театра на ладони» лучшим социокультурным проектом в 2017 -2018 гг..   Высокую оценку инновационная деятельность «Театра на ладони» получила в финале  «V-ого Всероссийского смотра-конкурса на лучшую презентацию профессионального мастерства -2020», получив заслуженное 1 место.   Этой победе предшествовало почётное третье место в Первом Чемпионате России по профессиональному мастерству  среди работников учреждений культуры и социальной сферы – 2019.  В 2019 году театр стал дипломантом конкурса «Премия МИРа», в номинации  «Здравая инициатива».                         В копилке коллектива победы на городских конкурсах, организованных Советом ветеранов города.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 «Центр социального обслуживания населения Пролетарского района  города Ростова-на-Дону»</dc:title>
  <dc:creator>ЦСО3</dc:creator>
  <cp:lastModifiedBy>Admin</cp:lastModifiedBy>
  <cp:revision>214</cp:revision>
  <cp:lastPrinted>2021-08-04T14:50:12Z</cp:lastPrinted>
  <dcterms:created xsi:type="dcterms:W3CDTF">2017-05-03T06:52:56Z</dcterms:created>
  <dcterms:modified xsi:type="dcterms:W3CDTF">2022-03-30T08:25:54Z</dcterms:modified>
</cp:coreProperties>
</file>